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15BF53-F8AF-4832-A0EE-DCDBF48EEC11}" v="2" dt="2025-07-04T14:22:02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blue shirt&#10;&#10;AI-generated content may be incorrect.">
            <a:extLst>
              <a:ext uri="{FF2B5EF4-FFF2-40B4-BE49-F238E27FC236}">
                <a16:creationId xmlns:a16="http://schemas.microsoft.com/office/drawing/2014/main" id="{9247F154-F0EB-6629-6D87-F61A89324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35" name="Picture Placeholder 34" descr="A person standing in a grassy area&#10;&#10;AI-generated content may be incorrect.">
            <a:extLst>
              <a:ext uri="{FF2B5EF4-FFF2-40B4-BE49-F238E27FC236}">
                <a16:creationId xmlns:a16="http://schemas.microsoft.com/office/drawing/2014/main" id="{F0ACB2B1-2667-119F-98A4-C1B11998500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3862" r="13862"/>
          <a:stretch>
            <a:fillRect/>
          </a:stretch>
        </p:blipFill>
        <p:spPr>
          <a:xfrm rot="5400000">
            <a:off x="6300788" y="4275138"/>
            <a:ext cx="2232025" cy="2316162"/>
          </a:xfrm>
        </p:spPr>
      </p:pic>
      <p:pic>
        <p:nvPicPr>
          <p:cNvPr id="37" name="Picture Placeholder 36" descr="A person in a yellow hat&#10;&#10;AI-generated content may be incorrect.">
            <a:extLst>
              <a:ext uri="{FF2B5EF4-FFF2-40B4-BE49-F238E27FC236}">
                <a16:creationId xmlns:a16="http://schemas.microsoft.com/office/drawing/2014/main" id="{5FE35B7D-983C-5472-63ED-CD8E9EF46BA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887" r="13887"/>
          <a:stretch>
            <a:fillRect/>
          </a:stretch>
        </p:blipFill>
        <p:spPr>
          <a:xfrm rot="5400000">
            <a:off x="9278938" y="4275138"/>
            <a:ext cx="2232025" cy="231775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Finance manager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13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yers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Deekay group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Because of strong global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presence,diverse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operations and clear impact across agricultural value chain.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Mom / wife and kids &amp; finally great friends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travel/ books / sports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Authentic south Indian veg food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Show me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the meaning of being lonely – back street boys.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Rangarajan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Thambuswamy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‘Ranga’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Avid Cricket and Lawn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tennis follower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(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especially Djokovic)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9959</TotalTime>
  <Words>148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79</cp:revision>
  <dcterms:created xsi:type="dcterms:W3CDTF">2022-11-27T12:58:00Z</dcterms:created>
  <dcterms:modified xsi:type="dcterms:W3CDTF">2025-07-07T07:20:06Z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